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40DCE4-E2F2-4445-9822-3CD80D8D3FF3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9519DD-19D3-41A4-ADCF-A5D48CE88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7A118-57A4-438E-935E-8A92A438AA6D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9A719-707C-4E4C-B8DE-3334D01A3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A2FDC-728A-4DD7-9BDE-AA77D28D0291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6468F-50DE-4BC3-BCB6-BE6264461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5F951-1D58-4BA8-9E2D-63064AC71B95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7A967-F54D-4CFD-B916-568D8DB6B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C8B7F6-974B-428E-9052-87B90E544009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40A003-832D-4F6D-A76C-4F1A413E1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A0AA2-A0F8-4CF1-81FE-F41AF1E79C2A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BDC5-4A68-442C-8AF8-35CA2AED9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E9A674-067F-4DBF-9321-42FE19DEF899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B32E7B-3C6E-4C69-9495-0DBF75C17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BFA6D-1B5A-44BA-AA3C-50E74A9D762B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2E886-AC49-489F-BCD6-69794CB28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24C6C9-28F5-4889-B9D9-F8E0FA3B5EA8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B74B89-65F1-4505-B35C-7774734A2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398FAB-14C4-41F8-8C94-AA11673FF5B9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8ABBC3-392C-4468-B795-FA5E568F0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DCB92A-FB00-4AD7-B7C6-EC5A807B20E3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842B1D-CC96-4314-BA3B-3B63CCDBD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FE49E8A-0D79-451A-B16E-30A39DE5D4E2}" type="datetimeFigureOut">
              <a:rPr lang="en-US"/>
              <a:pPr>
                <a:defRPr/>
              </a:pPr>
              <a:t>11/1/2012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8EEC732-0CFC-42F8-87D5-EF8FDEA55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4" r:id="rId2"/>
    <p:sldLayoutId id="2147483730" r:id="rId3"/>
    <p:sldLayoutId id="2147483725" r:id="rId4"/>
    <p:sldLayoutId id="2147483731" r:id="rId5"/>
    <p:sldLayoutId id="2147483726" r:id="rId6"/>
    <p:sldLayoutId id="2147483732" r:id="rId7"/>
    <p:sldLayoutId id="2147483733" r:id="rId8"/>
    <p:sldLayoutId id="2147483734" r:id="rId9"/>
    <p:sldLayoutId id="2147483727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satMod val="130000"/>
                  </a:schemeClr>
                </a:solidFill>
              </a:rPr>
              <a:t>Microwave Devices E511</a:t>
            </a:r>
            <a:endParaRPr lang="en-US" u="sn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Lecture 7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/>
              <a:t>TRANSMISSION LINE RESONATORS</a:t>
            </a:r>
            <a:endParaRPr lang="en-US" sz="28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28800"/>
            <a:ext cx="42005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19200" y="1676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Short-Circuited </a:t>
            </a:r>
            <a:r>
              <a:rPr lang="el-GR" b="1" i="1" dirty="0"/>
              <a:t>λ/2 </a:t>
            </a:r>
            <a:r>
              <a:rPr lang="en-US" b="1" i="1" dirty="0"/>
              <a:t>Line</a:t>
            </a:r>
            <a:endParaRPr lang="en-US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667000"/>
            <a:ext cx="31183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038600"/>
            <a:ext cx="332924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1371600" y="2362200"/>
            <a:ext cx="7497763" cy="2438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omic Sans MS" pitchFamily="66" charset="0"/>
              </a:rPr>
              <a:t>ABCD matrix revisit</a:t>
            </a: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Microwave resonators</a:t>
            </a: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SERIES AND PARALLEL RESONANT CIRCUITS 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r>
              <a:rPr lang="en-US" sz="2400" dirty="0" smtClean="0">
                <a:latin typeface="Comic Sans MS" pitchFamily="66" charset="0"/>
              </a:rPr>
              <a:t>TRANSMISSION LINE </a:t>
            </a:r>
            <a:r>
              <a:rPr lang="en-US" sz="2400" dirty="0" smtClean="0">
                <a:latin typeface="Comic Sans MS" pitchFamily="66" charset="0"/>
              </a:rPr>
              <a:t>RESONATORS</a:t>
            </a:r>
            <a:r>
              <a:rPr lang="en-US" sz="2400" smtClean="0">
                <a:latin typeface="Comic Sans MS" pitchFamily="66" charset="0"/>
              </a:rPr>
              <a:t>….intro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/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ABCD Relation to Impedance Matrix</a:t>
            </a:r>
            <a:endParaRPr lang="en-US" dirty="0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28800"/>
            <a:ext cx="2571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1371600" y="1752600"/>
            <a:ext cx="2438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Current notation matched with ABCD notations</a:t>
            </a:r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048000"/>
            <a:ext cx="4684713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6858000" y="5181600"/>
            <a:ext cx="1981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Please notice table 4.2 p192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Microstrip</a:t>
            </a:r>
            <a:r>
              <a:rPr lang="en-US" dirty="0" smtClean="0"/>
              <a:t> excitation and network model </a:t>
            </a:r>
            <a:endParaRPr lang="en-US" dirty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752600"/>
            <a:ext cx="44196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SERIES AND PARALLEL RESONANT CIRCUITS</a:t>
            </a:r>
            <a:endParaRPr lang="en-US" sz="2800" dirty="0"/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447800" y="19812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Series Resonant Circuit</a:t>
            </a:r>
            <a:endParaRPr lang="en-US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09800"/>
            <a:ext cx="38195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819400"/>
            <a:ext cx="2438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886200"/>
            <a:ext cx="2495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800600"/>
            <a:ext cx="1133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4800600"/>
            <a:ext cx="971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4800600"/>
            <a:ext cx="190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43200" y="5486400"/>
            <a:ext cx="19145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67000" y="6096000"/>
            <a:ext cx="23717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5486400"/>
            <a:ext cx="942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Series resonance cit ….cont.</a:t>
            </a:r>
            <a:endParaRPr lang="en-US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24939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828800"/>
            <a:ext cx="276186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1981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 resonance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486400" y="20574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1219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 factor 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743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Resonator behavior around resonance frequency </a:t>
            </a:r>
            <a:endParaRPr lang="en-US" dirty="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200400"/>
            <a:ext cx="2438400" cy="12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581400"/>
            <a:ext cx="431131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4495800"/>
            <a:ext cx="658988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4953000"/>
            <a:ext cx="224739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трелка вправо 12"/>
          <p:cNvSpPr/>
          <p:nvPr/>
        </p:nvSpPr>
        <p:spPr>
          <a:xfrm>
            <a:off x="1447800" y="53340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487" y="5181600"/>
            <a:ext cx="204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953000" y="5257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R=0 then</a:t>
            </a:r>
            <a:endParaRPr lang="en-US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6324600" y="5334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6091903"/>
            <a:ext cx="1295400" cy="76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295400" y="6248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Bandwidth can be found as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Parallel resonance cit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752600"/>
            <a:ext cx="33147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799" y="1752600"/>
            <a:ext cx="296333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505200"/>
            <a:ext cx="28854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4495800"/>
            <a:ext cx="132782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// &amp; Series resonators summary</a:t>
            </a:r>
            <a:endParaRPr lang="en-US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020" y="1524000"/>
            <a:ext cx="769579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Loaded and Unloaded Q</a:t>
            </a: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209800"/>
            <a:ext cx="32342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47800" y="2286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series Re=R+RL</a:t>
            </a:r>
          </a:p>
          <a:p>
            <a:endParaRPr lang="en-US" dirty="0"/>
          </a:p>
          <a:p>
            <a:r>
              <a:rPr lang="en-US" dirty="0" smtClean="0"/>
              <a:t>If parallel Re=R//RL</a:t>
            </a:r>
            <a:endParaRPr lang="en-US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05200"/>
            <a:ext cx="312234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876800"/>
            <a:ext cx="230678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950</TotalTime>
  <Words>102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Gill Sans MT</vt:lpstr>
      <vt:lpstr>Wingdings 2</vt:lpstr>
      <vt:lpstr>Verdana</vt:lpstr>
      <vt:lpstr>Calibri</vt:lpstr>
      <vt:lpstr>Comic Sans MS</vt:lpstr>
      <vt:lpstr>Солнцестояние</vt:lpstr>
      <vt:lpstr>Microwave Devices E511</vt:lpstr>
      <vt:lpstr>Agenda </vt:lpstr>
      <vt:lpstr>ABCD Relation to Impedance Matrix</vt:lpstr>
      <vt:lpstr>Microstrip excitation and network model </vt:lpstr>
      <vt:lpstr>SERIES AND PARALLEL RESONANT CIRCUITS</vt:lpstr>
      <vt:lpstr>Series resonance cit ….cont.</vt:lpstr>
      <vt:lpstr>Parallel resonance cit</vt:lpstr>
      <vt:lpstr>// &amp; Series resonators summary</vt:lpstr>
      <vt:lpstr>Loaded and Unloaded Q</vt:lpstr>
      <vt:lpstr>TRANSMISSION LINE RESONATORS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99</cp:revision>
  <dcterms:created xsi:type="dcterms:W3CDTF">2012-09-19T18:03:13Z</dcterms:created>
  <dcterms:modified xsi:type="dcterms:W3CDTF">2012-11-01T22:28:35Z</dcterms:modified>
</cp:coreProperties>
</file>